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A7259-5270-A3FB-6E88-ACC8277EC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548E4-D00C-6566-787C-F3DF11CD4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F844F-2927-A921-5C8D-DD24CD1B7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87EA4-D0A4-41F4-A6DD-631331A9A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27655-BFF4-815D-CC75-FE7E093D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569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19EB4-98DD-B776-9DA0-250E3F1FA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9D3F1F-B8EA-D961-FF97-B3BB1CC41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3E97D-3134-8E8B-89E3-DF0916754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1D866-B128-9A0E-DC10-4F073B225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B166B-1586-FFDD-DF83-5A55F4ED4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8227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E667A8-0DA6-0E6F-6DB5-E84CA021EA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5AB227-6BC5-5B46-A7D6-AC5D36948D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09007-5F02-2C64-E6DA-686290C99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00891-1B2C-27F1-CF9E-45631D927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339A9-36F2-141C-BD25-18272B6DB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651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009AE-45CF-3CA3-1386-2C6FD5C60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B5F29-2DAB-1DDF-4CC2-2563C6FAF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D612-C4C9-2F0A-30AC-611F08A05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9DA54-AB27-A9CD-928D-A6F8EDD3C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50415-3C46-BE96-C8B6-253FFAA9D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6770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F19FD-E900-3BF0-A587-D1A6E08DE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F6A6F9-F9CC-A2D0-0FCC-283D115EB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88B0E-C1A5-2E07-6761-CB4414FDA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D06E6-1E13-97DE-E278-40ED3E4F2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638D2-1DFF-8F79-255C-A8740F737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018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3B565-9A8C-A3BB-156E-48B529B7C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8D9C3-307E-7D9B-9395-E2DE79849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38336-5102-2577-94BD-353008409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C23E8-C489-395B-543D-90A2DD6A4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8FD0B-DB5A-805F-C085-563881852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AE84A-DB90-99B9-7D78-49E0A5622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125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A8811-C367-0098-FE48-AD812637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1869F4-26CB-617A-C0E8-4F9C25454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2D0143-FFAD-B940-9F79-47EEDE12EF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44EFDE-9BFA-2673-3C16-6A5DDE4325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F43446-69BC-359D-1401-3CC5C20955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3828-8F24-DC46-4FA8-66E2D4F33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61861C-EB60-744C-98EA-625AB6F6A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E477A8-F5B4-6D3F-3240-103B0501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1606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67A2E-8785-4678-A5C1-A15E70DA7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31BFC6-03AF-3A8A-E94F-DAD70F924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DC6C2E-C180-982C-5CEB-E5DFC9750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16B39A-6D18-D7CC-5509-C8B769385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976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F31404-8FF2-17BB-848E-A81FF2934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80FEAB-99BC-55BE-F383-46C072497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DEE64-2B09-24C6-BB83-1F00D8691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0364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4D8A0-13A0-926F-A514-B1A717F71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009BD-2931-E1B8-3FDF-A2683E561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3BFB2-2B3C-C4AB-0351-F8BF7133D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C16DFD-E01D-C361-51B4-73190A688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4AF451-3C5A-90D7-D468-D7D74E8D8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682F0B-A970-462D-7168-B126915EC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563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78B69-8D7D-02D8-9DE1-5F1E0AB6C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077BA4-623D-5781-E019-270CDE80C7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96119-EDF4-15D8-4ED3-C3D0B5B20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A7272-55F3-43A0-0933-6F341DB81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3FA5B-6815-DBE6-4541-872354824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532B5-BE3D-A606-511F-1CF17FCF4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1465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B07DC7-C2C2-7C04-AB8A-217CBEAD3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9DB21-94E9-BFDB-3C56-0C2BE82F7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F866A-F8C7-716C-8DD3-8810B36BC4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CA4B4-0E35-4F5C-B300-5BB40E6C93F7}" type="datetimeFigureOut">
              <a:rPr lang="en-IN" smtClean="0"/>
              <a:t>06/13/2025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2E0AF-2CB6-FFCC-E0AB-45B6914E1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29847-9448-0A32-AE92-88FAB94B5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A6196-46B6-44AB-91B6-2253CF4FA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5952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5CE38A-EDD2-1546-88FA-743ED27F24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47926A-F88A-D595-8531-5671AC3E1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7" t="17911" r="17065" b="32688"/>
          <a:stretch>
            <a:fillRect/>
          </a:stretch>
        </p:blipFill>
        <p:spPr>
          <a:xfrm>
            <a:off x="421240" y="2252608"/>
            <a:ext cx="3061699" cy="23527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AE7A6E7-0C27-9DCF-C3CA-235A35200F86}"/>
              </a:ext>
            </a:extLst>
          </p:cNvPr>
          <p:cNvSpPr/>
          <p:nvPr/>
        </p:nvSpPr>
        <p:spPr>
          <a:xfrm>
            <a:off x="2642628" y="2556373"/>
            <a:ext cx="6542469" cy="240065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5000" b="0" cap="none" spc="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Bickham Script Pro Semibold" panose="030306020407070D0D06" pitchFamily="66" charset="0"/>
              </a:rPr>
              <a:t>PlyPluse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99494A-F5A0-D4B3-A2CE-020838547510}"/>
              </a:ext>
            </a:extLst>
          </p:cNvPr>
          <p:cNvSpPr txBox="1"/>
          <p:nvPr/>
        </p:nvSpPr>
        <p:spPr>
          <a:xfrm>
            <a:off x="6863132" y="5198727"/>
            <a:ext cx="21267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Book Antiqua" panose="02040602050305030304" pitchFamily="18" charset="0"/>
              </a:rPr>
              <a:t>Submitted by:</a:t>
            </a:r>
          </a:p>
          <a:p>
            <a:r>
              <a:rPr lang="en-US" sz="2000" dirty="0">
                <a:latin typeface="Book Antiqua" panose="02040602050305030304" pitchFamily="18" charset="0"/>
              </a:rPr>
              <a:t>G Raghu Babu</a:t>
            </a:r>
          </a:p>
          <a:p>
            <a:r>
              <a:rPr lang="en-US" sz="2000" dirty="0">
                <a:latin typeface="Book Antiqua" panose="02040602050305030304" pitchFamily="18" charset="0"/>
              </a:rPr>
              <a:t>III B.Tech CSE-A</a:t>
            </a:r>
            <a:endParaRPr lang="en-IN" sz="20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778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BF819-EC15-2115-5519-644E7D6DF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E26BD4-85A8-FEFB-5EAF-ECE23134F5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9"/>
            <a:ext cx="12914616" cy="726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670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9F55E-F637-411F-75B3-508CB3A05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18184B-490E-91C8-B0CF-B0C4E2026E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23669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82AA0-044E-4F89-8872-008059458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24C67B-1410-2220-E67A-E33808627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7" y="0"/>
            <a:ext cx="12133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39095"/>
      </p:ext>
    </p:extLst>
  </p:cSld>
  <p:clrMapOvr>
    <a:masterClrMapping/>
  </p:clrMapOvr>
  <p:transition spd="slow">
    <p:push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3D31F-565C-B884-81DC-6213CFAAD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A52E82-A84A-095E-8A6B-84AC1D166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56149"/>
      </p:ext>
    </p:extLst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281DC-36E2-8391-B095-4DBC7D56B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554271-61B9-6637-A365-77639EE00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578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12</Words>
  <Application>Microsoft Office PowerPoint</Application>
  <PresentationFormat>Widescreen</PresentationFormat>
  <Paragraphs>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Bickham Script Pro Semibold</vt:lpstr>
      <vt:lpstr>Book Antiqua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Shalem Raju</dc:creator>
  <cp:lastModifiedBy>Shalem Raju</cp:lastModifiedBy>
  <cp:revision>1</cp:revision>
  <dcterms:created xsi:type="dcterms:W3CDTF">2025-06-13T12:54:48Z</dcterms:created>
  <dcterms:modified xsi:type="dcterms:W3CDTF">2025-06-13T13:18:03Z</dcterms:modified>
</cp:coreProperties>
</file>

<file path=docProps/thumbnail.jpeg>
</file>